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3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3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CD5239-F6FB-4DDF-8DEB-6DE762D31BD8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accent0_3" csCatId="mainScheme" phldr="1"/>
      <dgm:spPr/>
      <dgm:t>
        <a:bodyPr/>
        <a:lstStyle/>
        <a:p>
          <a:endParaRPr lang="en-US"/>
        </a:p>
      </dgm:t>
    </dgm:pt>
    <dgm:pt modelId="{6E9D4A1A-357F-4778-A6EF-49FE13A1F5C4}">
      <dgm:prSet custT="1"/>
      <dgm:spPr/>
      <dgm:t>
        <a:bodyPr/>
        <a:lstStyle/>
        <a:p>
          <a:pPr>
            <a:defRPr cap="all"/>
          </a:pPr>
          <a:r>
            <a:rPr lang="en-US" sz="2000" dirty="0"/>
            <a:t>Straw Rockets</a:t>
          </a:r>
          <a:br>
            <a:rPr lang="en-US" sz="2000" dirty="0"/>
          </a:br>
          <a:r>
            <a:rPr lang="en-US" sz="2000" dirty="0"/>
            <a:t>10 minutes</a:t>
          </a:r>
        </a:p>
      </dgm:t>
    </dgm:pt>
    <dgm:pt modelId="{21C80C78-3CEF-4799-B62A-EA59D411F533}" type="parTrans" cxnId="{905F99D9-B77F-4DB0-968D-AD5EFB8F634B}">
      <dgm:prSet/>
      <dgm:spPr/>
      <dgm:t>
        <a:bodyPr/>
        <a:lstStyle/>
        <a:p>
          <a:endParaRPr lang="en-US"/>
        </a:p>
      </dgm:t>
    </dgm:pt>
    <dgm:pt modelId="{63DFFD1A-8E7B-449D-9DE2-8066B7B06687}" type="sibTrans" cxnId="{905F99D9-B77F-4DB0-968D-AD5EFB8F634B}">
      <dgm:prSet/>
      <dgm:spPr/>
      <dgm:t>
        <a:bodyPr/>
        <a:lstStyle/>
        <a:p>
          <a:endParaRPr lang="en-US"/>
        </a:p>
      </dgm:t>
    </dgm:pt>
    <dgm:pt modelId="{CBD0AF4B-A7ED-461B-AA89-058CF6F207AA}">
      <dgm:prSet custT="1"/>
      <dgm:spPr/>
      <dgm:t>
        <a:bodyPr/>
        <a:lstStyle/>
        <a:p>
          <a:pPr>
            <a:defRPr cap="all"/>
          </a:pPr>
          <a:r>
            <a:rPr lang="en-US" sz="2000" dirty="0"/>
            <a:t>How high did it go?  15 minutes</a:t>
          </a:r>
        </a:p>
      </dgm:t>
    </dgm:pt>
    <dgm:pt modelId="{F1E012DB-1B4B-4CE6-8D1C-4D044386BA91}" type="parTrans" cxnId="{79A82192-547B-490D-A8DA-90D81F168D8D}">
      <dgm:prSet/>
      <dgm:spPr/>
      <dgm:t>
        <a:bodyPr/>
        <a:lstStyle/>
        <a:p>
          <a:endParaRPr lang="en-US"/>
        </a:p>
      </dgm:t>
    </dgm:pt>
    <dgm:pt modelId="{E5B9E03D-A635-4D63-8BAF-F1932B0A2555}" type="sibTrans" cxnId="{79A82192-547B-490D-A8DA-90D81F168D8D}">
      <dgm:prSet/>
      <dgm:spPr/>
      <dgm:t>
        <a:bodyPr/>
        <a:lstStyle/>
        <a:p>
          <a:endParaRPr lang="en-US"/>
        </a:p>
      </dgm:t>
    </dgm:pt>
    <dgm:pt modelId="{47C67BB5-F17B-4141-BA34-B0CFC13B26BB}">
      <dgm:prSet custT="1"/>
      <dgm:spPr/>
      <dgm:t>
        <a:bodyPr/>
        <a:lstStyle/>
        <a:p>
          <a:pPr>
            <a:defRPr cap="all"/>
          </a:pPr>
          <a:r>
            <a:rPr lang="en-US" sz="2000" dirty="0"/>
            <a:t>Choosing a rocket 10 minutes</a:t>
          </a:r>
        </a:p>
      </dgm:t>
    </dgm:pt>
    <dgm:pt modelId="{85D26579-5CF7-4986-A431-B84EB5E2A7ED}" type="parTrans" cxnId="{97C13A03-006F-4595-BB90-6674EC9E6112}">
      <dgm:prSet/>
      <dgm:spPr/>
      <dgm:t>
        <a:bodyPr/>
        <a:lstStyle/>
        <a:p>
          <a:endParaRPr lang="en-US"/>
        </a:p>
      </dgm:t>
    </dgm:pt>
    <dgm:pt modelId="{D0C921A4-F821-41EE-8C2B-80916A620EE9}" type="sibTrans" cxnId="{97C13A03-006F-4595-BB90-6674EC9E6112}">
      <dgm:prSet/>
      <dgm:spPr/>
      <dgm:t>
        <a:bodyPr/>
        <a:lstStyle/>
        <a:p>
          <a:endParaRPr lang="en-US"/>
        </a:p>
      </dgm:t>
    </dgm:pt>
    <dgm:pt modelId="{E2AEDEB1-AB9B-4404-8832-8D1CFCC82785}">
      <dgm:prSet custT="1"/>
      <dgm:spPr/>
      <dgm:t>
        <a:bodyPr/>
        <a:lstStyle/>
        <a:p>
          <a:pPr>
            <a:defRPr cap="all"/>
          </a:pPr>
          <a:r>
            <a:rPr lang="en-US" sz="2000" dirty="0"/>
            <a:t>Q&amp;A</a:t>
          </a:r>
          <a:br>
            <a:rPr lang="en-US" sz="2000" dirty="0"/>
          </a:br>
          <a:r>
            <a:rPr lang="en-US" sz="2000" dirty="0"/>
            <a:t>10 minutes </a:t>
          </a:r>
        </a:p>
      </dgm:t>
    </dgm:pt>
    <dgm:pt modelId="{4F03110A-9B94-498D-9E3D-71293C87B443}" type="parTrans" cxnId="{1A375281-970C-4983-B64D-D4873A5BBD14}">
      <dgm:prSet/>
      <dgm:spPr/>
      <dgm:t>
        <a:bodyPr/>
        <a:lstStyle/>
        <a:p>
          <a:endParaRPr lang="en-US"/>
        </a:p>
      </dgm:t>
    </dgm:pt>
    <dgm:pt modelId="{C33AC559-740E-4175-A4B0-8E163A1C5830}" type="sibTrans" cxnId="{1A375281-970C-4983-B64D-D4873A5BBD14}">
      <dgm:prSet/>
      <dgm:spPr/>
      <dgm:t>
        <a:bodyPr/>
        <a:lstStyle/>
        <a:p>
          <a:endParaRPr lang="en-US"/>
        </a:p>
      </dgm:t>
    </dgm:pt>
    <dgm:pt modelId="{A3091011-A5D5-489C-AF92-5AFC2A320D71}" type="pres">
      <dgm:prSet presAssocID="{B0CD5239-F6FB-4DDF-8DEB-6DE762D31BD8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4D2815-F284-418A-A809-9581C1D03BEC}" type="pres">
      <dgm:prSet presAssocID="{6E9D4A1A-357F-4778-A6EF-49FE13A1F5C4}" presName="compNode" presStyleCnt="0"/>
      <dgm:spPr/>
    </dgm:pt>
    <dgm:pt modelId="{052C5265-87C4-4003-8FB9-F3F5986694E5}" type="pres">
      <dgm:prSet presAssocID="{6E9D4A1A-357F-4778-A6EF-49FE13A1F5C4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  <a:solidFill>
          <a:schemeClr val="accent6">
            <a:lumMod val="75000"/>
          </a:schemeClr>
        </a:solidFill>
      </dgm:spPr>
    </dgm:pt>
    <dgm:pt modelId="{11E53870-C39B-4646-B124-5C4D3FCDCDA5}" type="pres">
      <dgm:prSet presAssocID="{6E9D4A1A-357F-4778-A6EF-49FE13A1F5C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Bubble Tea with solid fill"/>
        </a:ext>
      </dgm:extLst>
    </dgm:pt>
    <dgm:pt modelId="{5F216010-1C88-459E-8917-565EAC3A8F52}" type="pres">
      <dgm:prSet presAssocID="{6E9D4A1A-357F-4778-A6EF-49FE13A1F5C4}" presName="spaceRect" presStyleCnt="0"/>
      <dgm:spPr/>
    </dgm:pt>
    <dgm:pt modelId="{0AE2912F-3376-4CA0-9B9A-68F5C923C3E7}" type="pres">
      <dgm:prSet presAssocID="{6E9D4A1A-357F-4778-A6EF-49FE13A1F5C4}" presName="textRect" presStyleLbl="revTx" presStyleIdx="0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B30A1B34-8E7A-414C-A985-3E8ED4B15E34}" type="pres">
      <dgm:prSet presAssocID="{63DFFD1A-8E7B-449D-9DE2-8066B7B06687}" presName="sibTrans" presStyleCnt="0"/>
      <dgm:spPr/>
    </dgm:pt>
    <dgm:pt modelId="{17A3A6A7-A408-4472-9FDD-2E8C6DCE8552}" type="pres">
      <dgm:prSet presAssocID="{CBD0AF4B-A7ED-461B-AA89-058CF6F207AA}" presName="compNode" presStyleCnt="0"/>
      <dgm:spPr/>
    </dgm:pt>
    <dgm:pt modelId="{071143C6-7EA2-4A2F-B9BC-562CC32A8F1C}" type="pres">
      <dgm:prSet presAssocID="{CBD0AF4B-A7ED-461B-AA89-058CF6F207AA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  <a:solidFill>
          <a:schemeClr val="accent6">
            <a:lumMod val="75000"/>
          </a:schemeClr>
        </a:solidFill>
      </dgm:spPr>
    </dgm:pt>
    <dgm:pt modelId="{946EEA2F-E50F-4FBB-8E3F-EE94B9C14920}" type="pres">
      <dgm:prSet presAssocID="{CBD0AF4B-A7ED-461B-AA89-058CF6F207AA}" presName="iconRect" presStyleLbl="node1" presStyleIdx="1" presStyleCnt="4"/>
      <dgm:spPr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Trigonometry with solid fill"/>
        </a:ext>
      </dgm:extLst>
    </dgm:pt>
    <dgm:pt modelId="{6D72FA34-F22C-49B5-80AD-2AD294FE6AFF}" type="pres">
      <dgm:prSet presAssocID="{CBD0AF4B-A7ED-461B-AA89-058CF6F207AA}" presName="spaceRect" presStyleCnt="0"/>
      <dgm:spPr/>
    </dgm:pt>
    <dgm:pt modelId="{5C3A2B94-06B2-47F5-9B6C-1EA600688B5D}" type="pres">
      <dgm:prSet presAssocID="{CBD0AF4B-A7ED-461B-AA89-058CF6F207AA}" presName="textRect" presStyleLbl="revTx" presStyleIdx="1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2905DB32-FF39-4CD5-BF26-005488BC43DF}" type="pres">
      <dgm:prSet presAssocID="{E5B9E03D-A635-4D63-8BAF-F1932B0A2555}" presName="sibTrans" presStyleCnt="0"/>
      <dgm:spPr/>
    </dgm:pt>
    <dgm:pt modelId="{9F949F50-8ADB-4C2C-BEF7-F85A9B6CEAA0}" type="pres">
      <dgm:prSet presAssocID="{47C67BB5-F17B-4141-BA34-B0CFC13B26BB}" presName="compNode" presStyleCnt="0"/>
      <dgm:spPr/>
    </dgm:pt>
    <dgm:pt modelId="{C42B2AF3-BDC9-4FB3-A586-7CD27F9CB7F7}" type="pres">
      <dgm:prSet presAssocID="{47C67BB5-F17B-4141-BA34-B0CFC13B26BB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  <a:solidFill>
          <a:schemeClr val="accent6">
            <a:lumMod val="75000"/>
          </a:schemeClr>
        </a:solidFill>
      </dgm:spPr>
    </dgm:pt>
    <dgm:pt modelId="{720D1583-410D-4AF9-9128-3DA60DCACBE5}" type="pres">
      <dgm:prSet presAssocID="{47C67BB5-F17B-4141-BA34-B0CFC13B26B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Rocket"/>
        </a:ext>
      </dgm:extLst>
    </dgm:pt>
    <dgm:pt modelId="{17904D47-8E89-4FDA-A38D-81955DCD5B31}" type="pres">
      <dgm:prSet presAssocID="{47C67BB5-F17B-4141-BA34-B0CFC13B26BB}" presName="spaceRect" presStyleCnt="0"/>
      <dgm:spPr/>
    </dgm:pt>
    <dgm:pt modelId="{743A0CB3-1601-401C-85AD-A93498600C10}" type="pres">
      <dgm:prSet presAssocID="{47C67BB5-F17B-4141-BA34-B0CFC13B26BB}" presName="textRect" presStyleLbl="revTx" presStyleIdx="2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EC9BEE08-F319-4E58-9A0E-4549B4D6D569}" type="pres">
      <dgm:prSet presAssocID="{D0C921A4-F821-41EE-8C2B-80916A620EE9}" presName="sibTrans" presStyleCnt="0"/>
      <dgm:spPr/>
    </dgm:pt>
    <dgm:pt modelId="{3888F370-180B-4B6F-A5AD-7A89AD546263}" type="pres">
      <dgm:prSet presAssocID="{E2AEDEB1-AB9B-4404-8832-8D1CFCC82785}" presName="compNode" presStyleCnt="0"/>
      <dgm:spPr/>
    </dgm:pt>
    <dgm:pt modelId="{2D92BC87-DA10-4AA2-9CD8-923FE5B16B23}" type="pres">
      <dgm:prSet presAssocID="{E2AEDEB1-AB9B-4404-8832-8D1CFCC82785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  <a:solidFill>
          <a:schemeClr val="accent6">
            <a:lumMod val="75000"/>
          </a:schemeClr>
        </a:solidFill>
      </dgm:spPr>
    </dgm:pt>
    <dgm:pt modelId="{C8307B72-DFFB-49C1-9938-79BC7FD3C526}" type="pres">
      <dgm:prSet presAssocID="{E2AEDEB1-AB9B-4404-8832-8D1CFCC8278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D45116DC-0A90-4919-B5AC-5B6CD5DAB71E}" type="pres">
      <dgm:prSet presAssocID="{E2AEDEB1-AB9B-4404-8832-8D1CFCC82785}" presName="spaceRect" presStyleCnt="0"/>
      <dgm:spPr/>
    </dgm:pt>
    <dgm:pt modelId="{110C33C6-29E6-46E9-BBF2-150E7CEDCB16}" type="pres">
      <dgm:prSet presAssocID="{E2AEDEB1-AB9B-4404-8832-8D1CFCC82785}" presName="textRect" presStyleLbl="revTx" presStyleIdx="3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C13A03-006F-4595-BB90-6674EC9E6112}" srcId="{B0CD5239-F6FB-4DDF-8DEB-6DE762D31BD8}" destId="{47C67BB5-F17B-4141-BA34-B0CFC13B26BB}" srcOrd="2" destOrd="0" parTransId="{85D26579-5CF7-4986-A431-B84EB5E2A7ED}" sibTransId="{D0C921A4-F821-41EE-8C2B-80916A620EE9}"/>
    <dgm:cxn modelId="{F27697AF-96AA-4B18-9B4A-21A32C220191}" type="presOf" srcId="{CBD0AF4B-A7ED-461B-AA89-058CF6F207AA}" destId="{5C3A2B94-06B2-47F5-9B6C-1EA600688B5D}" srcOrd="0" destOrd="0" presId="urn:microsoft.com/office/officeart/2018/5/layout/IconLeafLabelList"/>
    <dgm:cxn modelId="{833C23BB-F353-434F-B337-17AAAB0D296C}" type="presOf" srcId="{47C67BB5-F17B-4141-BA34-B0CFC13B26BB}" destId="{743A0CB3-1601-401C-85AD-A93498600C10}" srcOrd="0" destOrd="0" presId="urn:microsoft.com/office/officeart/2018/5/layout/IconLeafLabelList"/>
    <dgm:cxn modelId="{79A82192-547B-490D-A8DA-90D81F168D8D}" srcId="{B0CD5239-F6FB-4DDF-8DEB-6DE762D31BD8}" destId="{CBD0AF4B-A7ED-461B-AA89-058CF6F207AA}" srcOrd="1" destOrd="0" parTransId="{F1E012DB-1B4B-4CE6-8D1C-4D044386BA91}" sibTransId="{E5B9E03D-A635-4D63-8BAF-F1932B0A2555}"/>
    <dgm:cxn modelId="{BD610BCE-5795-4029-BCE0-3DFAEE8E3395}" type="presOf" srcId="{6E9D4A1A-357F-4778-A6EF-49FE13A1F5C4}" destId="{0AE2912F-3376-4CA0-9B9A-68F5C923C3E7}" srcOrd="0" destOrd="0" presId="urn:microsoft.com/office/officeart/2018/5/layout/IconLeafLabelList"/>
    <dgm:cxn modelId="{905F99D9-B77F-4DB0-968D-AD5EFB8F634B}" srcId="{B0CD5239-F6FB-4DDF-8DEB-6DE762D31BD8}" destId="{6E9D4A1A-357F-4778-A6EF-49FE13A1F5C4}" srcOrd="0" destOrd="0" parTransId="{21C80C78-3CEF-4799-B62A-EA59D411F533}" sibTransId="{63DFFD1A-8E7B-449D-9DE2-8066B7B06687}"/>
    <dgm:cxn modelId="{E68F2C3E-2851-40D3-8C1C-D7A0C60F9D80}" type="presOf" srcId="{B0CD5239-F6FB-4DDF-8DEB-6DE762D31BD8}" destId="{A3091011-A5D5-489C-AF92-5AFC2A320D71}" srcOrd="0" destOrd="0" presId="urn:microsoft.com/office/officeart/2018/5/layout/IconLeafLabelList"/>
    <dgm:cxn modelId="{1DE00B76-F813-47AB-B9B4-CBDE7CC0270F}" type="presOf" srcId="{E2AEDEB1-AB9B-4404-8832-8D1CFCC82785}" destId="{110C33C6-29E6-46E9-BBF2-150E7CEDCB16}" srcOrd="0" destOrd="0" presId="urn:microsoft.com/office/officeart/2018/5/layout/IconLeafLabelList"/>
    <dgm:cxn modelId="{1A375281-970C-4983-B64D-D4873A5BBD14}" srcId="{B0CD5239-F6FB-4DDF-8DEB-6DE762D31BD8}" destId="{E2AEDEB1-AB9B-4404-8832-8D1CFCC82785}" srcOrd="3" destOrd="0" parTransId="{4F03110A-9B94-498D-9E3D-71293C87B443}" sibTransId="{C33AC559-740E-4175-A4B0-8E163A1C5830}"/>
    <dgm:cxn modelId="{761C28B7-3333-42AB-B33A-0976E36ED1C4}" type="presParOf" srcId="{A3091011-A5D5-489C-AF92-5AFC2A320D71}" destId="{114D2815-F284-418A-A809-9581C1D03BEC}" srcOrd="0" destOrd="0" presId="urn:microsoft.com/office/officeart/2018/5/layout/IconLeafLabelList"/>
    <dgm:cxn modelId="{4FE73FF4-DE2B-4B50-B29E-142EAAF74CF3}" type="presParOf" srcId="{114D2815-F284-418A-A809-9581C1D03BEC}" destId="{052C5265-87C4-4003-8FB9-F3F5986694E5}" srcOrd="0" destOrd="0" presId="urn:microsoft.com/office/officeart/2018/5/layout/IconLeafLabelList"/>
    <dgm:cxn modelId="{75879BD3-EECB-40FF-9257-7138EF08C8A9}" type="presParOf" srcId="{114D2815-F284-418A-A809-9581C1D03BEC}" destId="{11E53870-C39B-4646-B124-5C4D3FCDCDA5}" srcOrd="1" destOrd="0" presId="urn:microsoft.com/office/officeart/2018/5/layout/IconLeafLabelList"/>
    <dgm:cxn modelId="{601B6B57-1473-4E5A-BF5D-ADF3431C2A27}" type="presParOf" srcId="{114D2815-F284-418A-A809-9581C1D03BEC}" destId="{5F216010-1C88-459E-8917-565EAC3A8F52}" srcOrd="2" destOrd="0" presId="urn:microsoft.com/office/officeart/2018/5/layout/IconLeafLabelList"/>
    <dgm:cxn modelId="{ACF2A49E-625F-490B-9950-69094234FFE3}" type="presParOf" srcId="{114D2815-F284-418A-A809-9581C1D03BEC}" destId="{0AE2912F-3376-4CA0-9B9A-68F5C923C3E7}" srcOrd="3" destOrd="0" presId="urn:microsoft.com/office/officeart/2018/5/layout/IconLeafLabelList"/>
    <dgm:cxn modelId="{3BFD3D29-5119-4547-A2D7-3F8379EA835D}" type="presParOf" srcId="{A3091011-A5D5-489C-AF92-5AFC2A320D71}" destId="{B30A1B34-8E7A-414C-A985-3E8ED4B15E34}" srcOrd="1" destOrd="0" presId="urn:microsoft.com/office/officeart/2018/5/layout/IconLeafLabelList"/>
    <dgm:cxn modelId="{10282D2B-EC6E-480D-ACF8-78C50389A313}" type="presParOf" srcId="{A3091011-A5D5-489C-AF92-5AFC2A320D71}" destId="{17A3A6A7-A408-4472-9FDD-2E8C6DCE8552}" srcOrd="2" destOrd="0" presId="urn:microsoft.com/office/officeart/2018/5/layout/IconLeafLabelList"/>
    <dgm:cxn modelId="{5042F8CE-7178-43B4-A632-4726B7AFBF6F}" type="presParOf" srcId="{17A3A6A7-A408-4472-9FDD-2E8C6DCE8552}" destId="{071143C6-7EA2-4A2F-B9BC-562CC32A8F1C}" srcOrd="0" destOrd="0" presId="urn:microsoft.com/office/officeart/2018/5/layout/IconLeafLabelList"/>
    <dgm:cxn modelId="{5992166D-3A3A-4992-8123-6778F124EFC2}" type="presParOf" srcId="{17A3A6A7-A408-4472-9FDD-2E8C6DCE8552}" destId="{946EEA2F-E50F-4FBB-8E3F-EE94B9C14920}" srcOrd="1" destOrd="0" presId="urn:microsoft.com/office/officeart/2018/5/layout/IconLeafLabelList"/>
    <dgm:cxn modelId="{2B86D5B1-9871-4884-95FA-CB25B6D50F5B}" type="presParOf" srcId="{17A3A6A7-A408-4472-9FDD-2E8C6DCE8552}" destId="{6D72FA34-F22C-49B5-80AD-2AD294FE6AFF}" srcOrd="2" destOrd="0" presId="urn:microsoft.com/office/officeart/2018/5/layout/IconLeafLabelList"/>
    <dgm:cxn modelId="{7F64962A-B749-4032-965C-BD15BD64CAD6}" type="presParOf" srcId="{17A3A6A7-A408-4472-9FDD-2E8C6DCE8552}" destId="{5C3A2B94-06B2-47F5-9B6C-1EA600688B5D}" srcOrd="3" destOrd="0" presId="urn:microsoft.com/office/officeart/2018/5/layout/IconLeafLabelList"/>
    <dgm:cxn modelId="{187D8B09-0F68-42A0-A8BB-A10191418CE5}" type="presParOf" srcId="{A3091011-A5D5-489C-AF92-5AFC2A320D71}" destId="{2905DB32-FF39-4CD5-BF26-005488BC43DF}" srcOrd="3" destOrd="0" presId="urn:microsoft.com/office/officeart/2018/5/layout/IconLeafLabelList"/>
    <dgm:cxn modelId="{F510CA69-091F-463D-B32E-1A806F69A8CC}" type="presParOf" srcId="{A3091011-A5D5-489C-AF92-5AFC2A320D71}" destId="{9F949F50-8ADB-4C2C-BEF7-F85A9B6CEAA0}" srcOrd="4" destOrd="0" presId="urn:microsoft.com/office/officeart/2018/5/layout/IconLeafLabelList"/>
    <dgm:cxn modelId="{FCDC0E1D-BFC4-46D2-85C9-D8C618CF2130}" type="presParOf" srcId="{9F949F50-8ADB-4C2C-BEF7-F85A9B6CEAA0}" destId="{C42B2AF3-BDC9-4FB3-A586-7CD27F9CB7F7}" srcOrd="0" destOrd="0" presId="urn:microsoft.com/office/officeart/2018/5/layout/IconLeafLabelList"/>
    <dgm:cxn modelId="{D8503B3A-58B6-49F5-849D-EC60B09C42F6}" type="presParOf" srcId="{9F949F50-8ADB-4C2C-BEF7-F85A9B6CEAA0}" destId="{720D1583-410D-4AF9-9128-3DA60DCACBE5}" srcOrd="1" destOrd="0" presId="urn:microsoft.com/office/officeart/2018/5/layout/IconLeafLabelList"/>
    <dgm:cxn modelId="{97EBBE45-7E45-4BEE-9AA4-FBA8E98CA59F}" type="presParOf" srcId="{9F949F50-8ADB-4C2C-BEF7-F85A9B6CEAA0}" destId="{17904D47-8E89-4FDA-A38D-81955DCD5B31}" srcOrd="2" destOrd="0" presId="urn:microsoft.com/office/officeart/2018/5/layout/IconLeafLabelList"/>
    <dgm:cxn modelId="{6417A5A4-450E-4EDF-B7C1-AEAD23E0BB80}" type="presParOf" srcId="{9F949F50-8ADB-4C2C-BEF7-F85A9B6CEAA0}" destId="{743A0CB3-1601-401C-85AD-A93498600C10}" srcOrd="3" destOrd="0" presId="urn:microsoft.com/office/officeart/2018/5/layout/IconLeafLabelList"/>
    <dgm:cxn modelId="{E76273E7-0560-4F02-870A-1319D9DB2082}" type="presParOf" srcId="{A3091011-A5D5-489C-AF92-5AFC2A320D71}" destId="{EC9BEE08-F319-4E58-9A0E-4549B4D6D569}" srcOrd="5" destOrd="0" presId="urn:microsoft.com/office/officeart/2018/5/layout/IconLeafLabelList"/>
    <dgm:cxn modelId="{31EE50B0-C842-40E7-A228-1E3C18691A45}" type="presParOf" srcId="{A3091011-A5D5-489C-AF92-5AFC2A320D71}" destId="{3888F370-180B-4B6F-A5AD-7A89AD546263}" srcOrd="6" destOrd="0" presId="urn:microsoft.com/office/officeart/2018/5/layout/IconLeafLabelList"/>
    <dgm:cxn modelId="{2955C684-CB81-4EAD-8CFE-A57F8CB40FA2}" type="presParOf" srcId="{3888F370-180B-4B6F-A5AD-7A89AD546263}" destId="{2D92BC87-DA10-4AA2-9CD8-923FE5B16B23}" srcOrd="0" destOrd="0" presId="urn:microsoft.com/office/officeart/2018/5/layout/IconLeafLabelList"/>
    <dgm:cxn modelId="{C631B61A-7BB2-4600-9BC7-2B993D430DB1}" type="presParOf" srcId="{3888F370-180B-4B6F-A5AD-7A89AD546263}" destId="{C8307B72-DFFB-49C1-9938-79BC7FD3C526}" srcOrd="1" destOrd="0" presId="urn:microsoft.com/office/officeart/2018/5/layout/IconLeafLabelList"/>
    <dgm:cxn modelId="{A0CAED29-0A1A-41AC-AD0E-84CB617BC732}" type="presParOf" srcId="{3888F370-180B-4B6F-A5AD-7A89AD546263}" destId="{D45116DC-0A90-4919-B5AC-5B6CD5DAB71E}" srcOrd="2" destOrd="0" presId="urn:microsoft.com/office/officeart/2018/5/layout/IconLeafLabelList"/>
    <dgm:cxn modelId="{3DF5CC3E-DD8D-4239-A448-CEB209B2CC55}" type="presParOf" srcId="{3888F370-180B-4B6F-A5AD-7A89AD546263}" destId="{110C33C6-29E6-46E9-BBF2-150E7CEDCB16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2C5265-87C4-4003-8FB9-F3F5986694E5}">
      <dsp:nvSpPr>
        <dsp:cNvPr id="0" name=""/>
        <dsp:cNvSpPr/>
      </dsp:nvSpPr>
      <dsp:spPr>
        <a:xfrm>
          <a:off x="973190" y="919224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E53870-C39B-4646-B124-5C4D3FCDCDA5}">
      <dsp:nvSpPr>
        <dsp:cNvPr id="0" name=""/>
        <dsp:cNvSpPr/>
      </dsp:nvSpPr>
      <dsp:spPr>
        <a:xfrm>
          <a:off x="1242597" y="1188631"/>
          <a:ext cx="725326" cy="725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2912F-3376-4CA0-9B9A-68F5C923C3E7}">
      <dsp:nvSpPr>
        <dsp:cNvPr id="0" name=""/>
        <dsp:cNvSpPr/>
      </dsp:nvSpPr>
      <dsp:spPr>
        <a:xfrm>
          <a:off x="569079" y="2577114"/>
          <a:ext cx="2072362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000" kern="1200" dirty="0"/>
            <a:t>Straw Rockets</a:t>
          </a:r>
          <a:br>
            <a:rPr lang="en-US" sz="2000" kern="1200" dirty="0"/>
          </a:br>
          <a:r>
            <a:rPr lang="en-US" sz="2000" kern="1200" dirty="0"/>
            <a:t>10 minutes</a:t>
          </a:r>
        </a:p>
      </dsp:txBody>
      <dsp:txXfrm>
        <a:off x="569079" y="2577114"/>
        <a:ext cx="2072362" cy="855000"/>
      </dsp:txXfrm>
    </dsp:sp>
    <dsp:sp modelId="{071143C6-7EA2-4A2F-B9BC-562CC32A8F1C}">
      <dsp:nvSpPr>
        <dsp:cNvPr id="0" name=""/>
        <dsp:cNvSpPr/>
      </dsp:nvSpPr>
      <dsp:spPr>
        <a:xfrm>
          <a:off x="3408216" y="919224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EEA2F-E50F-4FBB-8E3F-EE94B9C14920}">
      <dsp:nvSpPr>
        <dsp:cNvPr id="0" name=""/>
        <dsp:cNvSpPr/>
      </dsp:nvSpPr>
      <dsp:spPr>
        <a:xfrm>
          <a:off x="3677623" y="1188631"/>
          <a:ext cx="725326" cy="725326"/>
        </a:xfrm>
        <a:prstGeom prst="rect">
          <a:avLst/>
        </a:prstGeom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3A2B94-06B2-47F5-9B6C-1EA600688B5D}">
      <dsp:nvSpPr>
        <dsp:cNvPr id="0" name=""/>
        <dsp:cNvSpPr/>
      </dsp:nvSpPr>
      <dsp:spPr>
        <a:xfrm>
          <a:off x="3004105" y="2577114"/>
          <a:ext cx="2072362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000" kern="1200" dirty="0"/>
            <a:t>How high did it go?  15 minutes</a:t>
          </a:r>
        </a:p>
      </dsp:txBody>
      <dsp:txXfrm>
        <a:off x="3004105" y="2577114"/>
        <a:ext cx="2072362" cy="855000"/>
      </dsp:txXfrm>
    </dsp:sp>
    <dsp:sp modelId="{C42B2AF3-BDC9-4FB3-A586-7CD27F9CB7F7}">
      <dsp:nvSpPr>
        <dsp:cNvPr id="0" name=""/>
        <dsp:cNvSpPr/>
      </dsp:nvSpPr>
      <dsp:spPr>
        <a:xfrm>
          <a:off x="5843242" y="919224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0D1583-410D-4AF9-9128-3DA60DCACBE5}">
      <dsp:nvSpPr>
        <dsp:cNvPr id="0" name=""/>
        <dsp:cNvSpPr/>
      </dsp:nvSpPr>
      <dsp:spPr>
        <a:xfrm>
          <a:off x="6112649" y="1188631"/>
          <a:ext cx="725326" cy="725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3A0CB3-1601-401C-85AD-A93498600C10}">
      <dsp:nvSpPr>
        <dsp:cNvPr id="0" name=""/>
        <dsp:cNvSpPr/>
      </dsp:nvSpPr>
      <dsp:spPr>
        <a:xfrm>
          <a:off x="5439131" y="2577114"/>
          <a:ext cx="2072362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000" kern="1200" dirty="0"/>
            <a:t>Choosing a rocket 10 minutes</a:t>
          </a:r>
        </a:p>
      </dsp:txBody>
      <dsp:txXfrm>
        <a:off x="5439131" y="2577114"/>
        <a:ext cx="2072362" cy="855000"/>
      </dsp:txXfrm>
    </dsp:sp>
    <dsp:sp modelId="{2D92BC87-DA10-4AA2-9CD8-923FE5B16B23}">
      <dsp:nvSpPr>
        <dsp:cNvPr id="0" name=""/>
        <dsp:cNvSpPr/>
      </dsp:nvSpPr>
      <dsp:spPr>
        <a:xfrm>
          <a:off x="8278268" y="919224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307B72-DFFB-49C1-9938-79BC7FD3C526}">
      <dsp:nvSpPr>
        <dsp:cNvPr id="0" name=""/>
        <dsp:cNvSpPr/>
      </dsp:nvSpPr>
      <dsp:spPr>
        <a:xfrm>
          <a:off x="8547675" y="1188631"/>
          <a:ext cx="725326" cy="725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0C33C6-29E6-46E9-BBF2-150E7CEDCB16}">
      <dsp:nvSpPr>
        <dsp:cNvPr id="0" name=""/>
        <dsp:cNvSpPr/>
      </dsp:nvSpPr>
      <dsp:spPr>
        <a:xfrm>
          <a:off x="7874157" y="2577114"/>
          <a:ext cx="2072362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000" kern="1200" dirty="0"/>
            <a:t>Q&amp;A</a:t>
          </a:r>
          <a:br>
            <a:rPr lang="en-US" sz="2000" kern="1200" dirty="0"/>
          </a:br>
          <a:r>
            <a:rPr lang="en-US" sz="2000" kern="1200" dirty="0"/>
            <a:t>10 minutes </a:t>
          </a:r>
        </a:p>
      </dsp:txBody>
      <dsp:txXfrm>
        <a:off x="7874157" y="2577114"/>
        <a:ext cx="2072362" cy="855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 xmlns="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E5491A-72EE-4448-9346-6696D2A91D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26D505-BEF1-4B25-A6F4-72B5228D57E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BD719C-E842-49FF-B94E-99A64E41DA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6DC21-56A8-492A-9239-D3F59D214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50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0DA70-584E-407B-85E7-12C85EA5B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F175C-7EDA-468D-97F6-F0A10E369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0EFC8-2C37-4FB6-AB14-C2936CF5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3CA-9FAF-4844-B154-80C83A88FE6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8683F-ED7F-42DC-A948-310ECA66A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78CA8-5FA6-46C2-9EC3-4276093FE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9BA1-AD47-4819-923B-4E50390D0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61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96AD8-E5C4-45C6-88E7-7DAD756B8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750BA8-F384-4B60-8380-2630A555B7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D2790-5957-43F5-B5FE-A02AC36D8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3CA-9FAF-4844-B154-80C83A88FE6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49DBA-CA9F-4F23-95BF-7AC77F3EE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1938E-DCE1-47C8-B966-59697A2D1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9BA1-AD47-4819-923B-4E50390D0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4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24AEE6-D82E-472A-9513-D697A0CAB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FCE0E-5E96-4139-8629-74FE5AC5FA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95839-F527-4970-AF4C-27F2830E8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3CA-9FAF-4844-B154-80C83A88FE6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81632-C3BB-4F6F-89E3-953A40E9D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F5AAC-DB4A-4345-ABA2-ED49783A2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9BA1-AD47-4819-923B-4E50390D0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33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E7CA1-8EEB-4A0C-81F5-A47536E7E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D2F6D-8B90-4B0B-90CC-334A16614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62E05-78CA-4D5F-A174-237B7D34D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3CA-9FAF-4844-B154-80C83A88FE6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2762C-0493-4A09-ACD2-C7F225E8C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B2AE5-7499-49D9-BDF2-5B8F4069A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9BA1-AD47-4819-923B-4E50390D0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6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28BAC-DFBB-4472-B2D9-D8C6E0372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DDC62-C34E-4F73-A597-01F89EF84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9812D-728D-4437-808A-7D460C0CA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3CA-9FAF-4844-B154-80C83A88FE6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1C53E-2F62-4420-90E1-BC6131A97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BF342-21E6-4669-A91E-DF88EFFA0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9BA1-AD47-4819-923B-4E50390D0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2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53CFB-D693-42FE-BB75-51C4A709A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DB4F6-F204-428B-ABFA-93BF872AF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007B6-E2AE-4D67-AFEF-820664457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E7056B-7F1F-4825-B157-6AB0343C3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3CA-9FAF-4844-B154-80C83A88FE6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C8033E-4C19-45BB-B069-08831700C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BC7662-4543-45E4-A9F5-C3FD07D1B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9BA1-AD47-4819-923B-4E50390D0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16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29049-6F9E-4329-B2AF-CD1EFBBF4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FE169-2045-4ACF-962E-C5308B014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4C84D-D480-45BC-B4D0-394D2E1001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E813D2-D9DD-4E7C-9E3F-2F695FE538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7848D4-C803-406F-8185-6156CB704F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CC7788-DB37-4946-8BDB-9E929971A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3CA-9FAF-4844-B154-80C83A88FE6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FF8AAC-4EBE-4E4E-B7E8-C5B81CB61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0DE96A-82DB-4325-81B9-9C73138EF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9BA1-AD47-4819-923B-4E50390D0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50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EF926-E522-49B8-948B-1479CFF4B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A3471E-8108-431D-9074-A263D0E97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3CA-9FAF-4844-B154-80C83A88FE6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F3590D-E951-48F4-ADC0-0635FFEF9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F6B864-A0D6-401D-9B44-537DAFC0C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9BA1-AD47-4819-923B-4E50390D0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8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6C443B-EEED-4FC7-B806-A20AFA645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3CA-9FAF-4844-B154-80C83A88FE6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4F83AF-BD40-4B86-A4FC-0C0576830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715E73-AD5D-415C-8F33-93D1C365E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9BA1-AD47-4819-923B-4E50390D0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41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D115F-FBAA-4E78-843C-8D9D42191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BC2CB-BF9E-4CC4-AAFA-060AEF090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C33ADE-C1CB-4E45-A5E5-BA113262C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730D6-EFED-4D88-81DC-92640FF6A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3CA-9FAF-4844-B154-80C83A88FE6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2839A1-FB6D-438F-AE4C-9D7477EB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F1A4D-9702-4348-82CA-0E20FAABB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9BA1-AD47-4819-923B-4E50390D0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48C49-350C-4891-8E7E-01164F0D0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F747E3-FB4F-4714-8D0B-AC832CC1AA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BB1343-CBB1-4011-B9DD-219FB34ED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DF227-A68A-40E5-8BAD-D6EE589D5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3CA-9FAF-4844-B154-80C83A88FE6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58186-922F-4C15-B5E5-9DBB9B6E3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13742F-29D6-43B0-804F-B530AC759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A9BA1-AD47-4819-923B-4E50390D0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661C44-0BEA-4B51-96B5-6A0064FB6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E6C1C-CA6E-445B-806A-4DA3D6E06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1F201-1F0B-4D3D-9898-6AF385E21E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733CA-9FAF-4844-B154-80C83A88FE6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DD6BB-6D8D-4F2B-A258-0D342B1AD2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88BBF-8DBB-49A9-BEFF-882DD27491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A9BA1-AD47-4819-923B-4E50390D0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5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tem4ks.com/2019-northeast-leadership-event-spacetech/" TargetMode="External"/><Relationship Id="rId7" Type="http://schemas.openxmlformats.org/officeDocument/2006/relationships/hyperlink" Target="https://www.grc.nasa.gov/WWW/K-12/rocket/rktfor.html" TargetMode="External"/><Relationship Id="rId2" Type="http://schemas.openxmlformats.org/officeDocument/2006/relationships/hyperlink" Target="http://www.stem4k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em.nmsu.edu/files/2020/04/Forces-of-Flight.pdf" TargetMode="External"/><Relationship Id="rId5" Type="http://schemas.openxmlformats.org/officeDocument/2006/relationships/hyperlink" Target="https://stem4ks.com/wp-content/uploads/2019/01/Simple-Altitude-Tracker-v1.0.pdf" TargetMode="External"/><Relationship Id="rId4" Type="http://schemas.openxmlformats.org/officeDocument/2006/relationships/hyperlink" Target="https://stem4ks.com/wp-content/uploads/2019/01/Straw-Rocket-v1.0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26152E7-4694-4021-915C-E92E87C69ADE}"/>
              </a:ext>
            </a:extLst>
          </p:cNvPr>
          <p:cNvSpPr/>
          <p:nvPr/>
        </p:nvSpPr>
        <p:spPr>
          <a:xfrm>
            <a:off x="-2" y="0"/>
            <a:ext cx="12192000" cy="157595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99DC721-2382-42E0-8312-53717B219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19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90D145D3-F5C1-489D-9614-302057CF84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80801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6851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75DA40-121A-407F-963C-B02DC53DF585}"/>
              </a:ext>
            </a:extLst>
          </p:cNvPr>
          <p:cNvSpPr/>
          <p:nvPr/>
        </p:nvSpPr>
        <p:spPr>
          <a:xfrm>
            <a:off x="11970" y="0"/>
            <a:ext cx="12192000" cy="157595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142A01-98CA-4532-A9C7-AF43F12DC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19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D33AD-B77E-4C63-85DC-25F53C570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461"/>
            <a:ext cx="10515600" cy="4693298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www.STEM4KS.com</a:t>
            </a:r>
            <a:endParaRPr lang="en-US" dirty="0"/>
          </a:p>
          <a:p>
            <a:pPr lvl="1"/>
            <a:r>
              <a:rPr lang="en-US" dirty="0"/>
              <a:t>Supply list - </a:t>
            </a:r>
            <a:r>
              <a:rPr lang="en-US" dirty="0">
                <a:hlinkClick r:id="rId3"/>
              </a:rPr>
              <a:t>https://stem4ks.com/2019-northeast-leadership-event-spacetech/</a:t>
            </a:r>
            <a:endParaRPr lang="en-US" dirty="0"/>
          </a:p>
          <a:p>
            <a:pPr lvl="1"/>
            <a:r>
              <a:rPr lang="en-US" dirty="0"/>
              <a:t>Straw Rockets - </a:t>
            </a:r>
            <a:r>
              <a:rPr lang="en-US" dirty="0">
                <a:hlinkClick r:id="rId4"/>
              </a:rPr>
              <a:t>https://stem4ks.com/wp-content/uploads/2019/01/Straw-Rocket-v1.0.pdf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Altitude Finder - </a:t>
            </a:r>
            <a:r>
              <a:rPr lang="en-US" dirty="0">
                <a:hlinkClick r:id="rId5"/>
              </a:rPr>
              <a:t>https://stem4ks.com/wp-content/uploads/2019/01/Simple-Altitude-Tracker-v1.0.pdf</a:t>
            </a:r>
            <a:r>
              <a:rPr lang="en-US" dirty="0"/>
              <a:t> </a:t>
            </a:r>
          </a:p>
          <a:p>
            <a:r>
              <a:rPr lang="en-US" dirty="0"/>
              <a:t>The 4 Forces of Flight - </a:t>
            </a:r>
            <a:r>
              <a:rPr lang="en-US" dirty="0">
                <a:hlinkClick r:id="rId6"/>
              </a:rPr>
              <a:t>https://stem.nmsu.edu/files/2020/04/Forces-of-Flight.pdf</a:t>
            </a:r>
            <a:endParaRPr lang="en-US" dirty="0"/>
          </a:p>
          <a:p>
            <a:r>
              <a:rPr lang="en-US" dirty="0"/>
              <a:t>Forces on a Rocket - </a:t>
            </a:r>
            <a:r>
              <a:rPr lang="en-US" dirty="0">
                <a:hlinkClick r:id="rId7"/>
              </a:rPr>
              <a:t>https://www.grc.nasa.gov/WWW/K-12/rocket/rktfor.html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58497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61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Overview</vt:lpstr>
      <vt:lpstr>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Anthony Foster</dc:creator>
  <cp:lastModifiedBy>Shane Potter</cp:lastModifiedBy>
  <cp:revision>1</cp:revision>
  <dcterms:created xsi:type="dcterms:W3CDTF">2021-09-23T20:17:03Z</dcterms:created>
  <dcterms:modified xsi:type="dcterms:W3CDTF">2021-09-24T15:13:52Z</dcterms:modified>
</cp:coreProperties>
</file>